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2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3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C0ADF-F77F-4E51-8723-BF93B6ADFE7A}">
      <dsp:nvSpPr>
        <dsp:cNvPr id="0" name=""/>
        <dsp:cNvSpPr/>
      </dsp:nvSpPr>
      <dsp:spPr>
        <a:xfrm rot="1707964">
          <a:off x="1145355" y="1636387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92036">
          <a:off x="1145355" y="834014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33" y="574265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38612" y="114299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Main</a:t>
          </a:r>
          <a:r>
            <a:rPr lang="it-IT" sz="900" kern="1200" dirty="0" smtClean="0"/>
            <a:t> Form</a:t>
          </a:r>
          <a:endParaRPr lang="it-IT" sz="900" kern="1200" dirty="0"/>
        </a:p>
      </dsp:txBody>
      <dsp:txXfrm>
        <a:off x="1760531" y="236218"/>
        <a:ext cx="588676" cy="588676"/>
      </dsp:txXfrm>
    </dsp:sp>
    <dsp:sp modelId="{7468629F-94A3-4E5D-B3E9-F92EED8391A6}">
      <dsp:nvSpPr>
        <dsp:cNvPr id="0" name=""/>
        <dsp:cNvSpPr/>
      </dsp:nvSpPr>
      <dsp:spPr>
        <a:xfrm>
          <a:off x="1638612" y="1589241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700" kern="1200" dirty="0" err="1" smtClean="0"/>
            <a:t>SearchEvent</a:t>
          </a:r>
          <a:r>
            <a:rPr lang="it-IT" sz="700" kern="1200" dirty="0" smtClean="0"/>
            <a:t> Form</a:t>
          </a:r>
          <a:endParaRPr lang="it-IT" sz="700" kern="1200" dirty="0"/>
        </a:p>
      </dsp:txBody>
      <dsp:txXfrm>
        <a:off x="1760531" y="1711160"/>
        <a:ext cx="588676" cy="58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B017-4C58-4DEF-8A1A-DF74DBA31981}">
      <dsp:nvSpPr>
        <dsp:cNvPr id="0" name=""/>
        <dsp:cNvSpPr/>
      </dsp:nvSpPr>
      <dsp:spPr>
        <a:xfrm rot="1724781">
          <a:off x="1110155" y="1598667"/>
          <a:ext cx="500313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00313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87660">
          <a:off x="1107080" y="814557"/>
          <a:ext cx="55805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58058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-38410" y="551036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78652" y="74577"/>
          <a:ext cx="865499" cy="8654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Calendars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705401" y="201326"/>
        <a:ext cx="612001" cy="612001"/>
      </dsp:txXfrm>
    </dsp:sp>
    <dsp:sp modelId="{A125559B-249B-4D22-B9FA-2062188338E7}">
      <dsp:nvSpPr>
        <dsp:cNvPr id="0" name=""/>
        <dsp:cNvSpPr/>
      </dsp:nvSpPr>
      <dsp:spPr>
        <a:xfrm>
          <a:off x="1520579" y="1503061"/>
          <a:ext cx="958416" cy="958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EventModels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660936" y="1643418"/>
        <a:ext cx="677702" cy="677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CriterioDiFiltraggio</a:t>
          </a:r>
          <a:endParaRPr lang="it-IT" sz="900" kern="1200" dirty="0"/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Filtro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IFiltro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75647" y="1235332"/>
          <a:ext cx="471602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71602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88" y="577051"/>
          <a:ext cx="1381952" cy="1381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47250" y="853442"/>
          <a:ext cx="829171" cy="829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 smtClean="0"/>
            <a:t>Filtro</a:t>
          </a:r>
          <a:endParaRPr lang="it-IT" sz="1100" kern="1200" dirty="0"/>
        </a:p>
      </dsp:txBody>
      <dsp:txXfrm>
        <a:off x="1768679" y="974871"/>
        <a:ext cx="586313" cy="586313"/>
      </dsp:txXfrm>
    </dsp:sp>
    <dsp:sp modelId="{C1332999-2813-4EF9-99F5-3AA98E0174FD}">
      <dsp:nvSpPr>
        <dsp:cNvPr id="0" name=""/>
        <dsp:cNvSpPr/>
      </dsp:nvSpPr>
      <dsp:spPr>
        <a:xfrm>
          <a:off x="2559338" y="853442"/>
          <a:ext cx="1243757" cy="82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Calendario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Temporale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Ricerca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Modello</a:t>
          </a:r>
          <a:endParaRPr lang="it-IT" sz="900" kern="1200" dirty="0"/>
        </a:p>
      </dsp:txBody>
      <dsp:txXfrm>
        <a:off x="2559338" y="853442"/>
        <a:ext cx="1243757" cy="829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30228" y="1235332"/>
          <a:ext cx="451070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51070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5875" y="647358"/>
          <a:ext cx="1241338" cy="1241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81298" y="837016"/>
          <a:ext cx="862023" cy="862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Pattern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Decorator</a:t>
          </a:r>
        </a:p>
      </dsp:txBody>
      <dsp:txXfrm>
        <a:off x="1707538" y="963256"/>
        <a:ext cx="609543" cy="6095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Periodo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Tempo</a:t>
          </a:r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Voce&lt;T&gt;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17/11/2014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17/11/2014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7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6.wdp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22" name="BackNormal2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599" r="33919" b="30500"/>
          <a:stretch/>
        </p:blipFill>
        <p:spPr>
          <a:xfrm>
            <a:off x="2051720" y="2924944"/>
            <a:ext cx="3960440" cy="2016224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24" name="IFiltro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33" r="38809" b="80399"/>
          <a:stretch/>
        </p:blipFill>
        <p:spPr>
          <a:xfrm>
            <a:off x="3491879" y="2132972"/>
            <a:ext cx="2088233" cy="791972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972"/>
            <a:ext cx="8826574" cy="4040526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26" name="BackFaded2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599" r="33919" b="30500"/>
          <a:stretch/>
        </p:blipFill>
        <p:spPr>
          <a:xfrm>
            <a:off x="2052709" y="2933805"/>
            <a:ext cx="3960440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25" name="IFiltroFaded"/>
          <p:cNvPicPr/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33" r="38809" b="80399"/>
          <a:stretch/>
        </p:blipFill>
        <p:spPr>
          <a:xfrm>
            <a:off x="3488023" y="2124111"/>
            <a:ext cx="2088233" cy="791972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Decorator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Template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OC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2728932226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282220" y="27888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534949"/>
                </a:solidFill>
              </a:rPr>
              <a:t>è personalizzabile 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creato.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descritti da questo.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4" grpId="1" build="p"/>
      <p:bldP spid="5" grpId="0" build="allAtOnce"/>
      <p:bldP spid="5" grpId="1" build="allAtOnce"/>
      <p:bldP spid="6" grpId="0" build="p"/>
      <p:bldP spid="6" grpId="1" build="p"/>
      <p:bldP spid="7" grpId="0" build="p"/>
      <p:bldP spid="7" grpId="1" build="p"/>
      <p:bldP spid="8" grpId="0" build="p"/>
      <p:bldP spid="8" grpI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83659"/>
              </p:ext>
            </p:extLst>
          </p:nvPr>
        </p:nvGraphicFramePr>
        <p:xfrm>
          <a:off x="899592" y="2492896"/>
          <a:ext cx="7467600" cy="3277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14" name="Immagin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770875"/>
              </p:ext>
            </p:extLst>
          </p:nvPr>
        </p:nvGraphicFramePr>
        <p:xfrm>
          <a:off x="755576" y="2852936"/>
          <a:ext cx="7467600" cy="2699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Utente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1026" name="Picture 2" descr="E:\GITHUB\DynamiCal\WIP\Diagrammi Classi\Diagramma delle Classi di Anali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592803"/>
            <a:ext cx="6984776" cy="51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2050" name="Picture 2" descr="E:\GITHUB\DynamiCal\WIP\Diagrammi Classi\DCA Calendar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98" y="1677160"/>
            <a:ext cx="6072405" cy="49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3074" name="Picture 2" descr="E:\GITHUB\DynamiCal\WIP\Diagrammi Classi\DCA Modello + Periodici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1611080"/>
            <a:ext cx="6372708" cy="50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098" name="Picture 2" descr="E:\GITHUB\DynamiCal\WIP\Diagrammi Classi\DCA Filt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6" y="1628800"/>
            <a:ext cx="6350928" cy="50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1592</TotalTime>
  <Words>874</Words>
  <Application>Microsoft Office PowerPoint</Application>
  <PresentationFormat>Presentazione su schermo (4:3)</PresentationFormat>
  <Paragraphs>171</Paragraphs>
  <Slides>15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Griglia</vt:lpstr>
      <vt:lpstr>DynamiCal</vt:lpstr>
      <vt:lpstr>Descrizione del problema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Cem</cp:lastModifiedBy>
  <cp:revision>63</cp:revision>
  <dcterms:created xsi:type="dcterms:W3CDTF">2014-11-14T09:08:16Z</dcterms:created>
  <dcterms:modified xsi:type="dcterms:W3CDTF">2014-11-17T11:56:35Z</dcterms:modified>
</cp:coreProperties>
</file>